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54"/>
  </p:notesMasterIdLst>
  <p:sldIdLst>
    <p:sldId id="256" r:id="rId2"/>
    <p:sldId id="257" r:id="rId3"/>
    <p:sldId id="258" r:id="rId4"/>
    <p:sldId id="306" r:id="rId5"/>
    <p:sldId id="30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7772400" cy="10058400"/>
  <p:notesSz cx="6858000" cy="9144000"/>
  <p:embeddedFontLs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Roboto Black" panose="02000000000000000000" pitchFamily="2" charset="0"/>
      <p:bold r:id="rId59"/>
      <p:boldItalic r:id="rId60"/>
    </p:embeddedFont>
    <p:embeddedFont>
      <p:font typeface="Roboto Medium" panose="02000000000000000000" pitchFamily="2" charset="0"/>
      <p:regular r:id="rId61"/>
      <p:bold r:id="rId62"/>
      <p:italic r:id="rId63"/>
      <p:boldItalic r:id="rId64"/>
    </p:embeddedFont>
    <p:embeddedFont>
      <p:font typeface="Roboto Mono" pitchFamily="2" charset="0"/>
      <p:regular r:id="rId65"/>
      <p:bold r:id="rId66"/>
      <p:italic r:id="rId67"/>
      <p:boldItalic r:id="rId68"/>
    </p:embeddedFont>
    <p:embeddedFont>
      <p:font typeface="Roboto Mono Medium" pitchFamily="2" charset="0"/>
      <p:regular r:id="rId69"/>
      <p:bold r:id="rId70"/>
      <p:italic r:id="rId71"/>
      <p:boldItalic r:id="rId72"/>
    </p:embeddedFont>
    <p:embeddedFont>
      <p:font typeface="Roboto Mono SemiBold" panose="02010600030101010101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E5C4B0-7675-4088-9647-82A4AFA5BF99}">
  <a:tblStyle styleId="{52E5C4B0-7675-4088-9647-82A4AFA5BF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2088" y="9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3c850ad7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3c850ad7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53c20ba4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53c20ba4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53c20ba4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53c20ba4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9338e78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9338e78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53c20ba4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53c20ba4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31e038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31e038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53c20ba4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53c20ba4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53c20ba4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53c20ba4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5bdf5f3c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5bdf5f3c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5bdf5f3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5bdf5f3c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53c20ba4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53c20ba4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53c20ba4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53c20ba4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53c20ba4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53c20ba41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6522f49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6522f49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53c20ba41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53c20ba41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53c20ba41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53c20ba41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5841c569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25841c569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4d0769397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4d0769397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4d0769397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4d0769397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4d0769397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4d0769397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d0769397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d0769397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d0769397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4d0769397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3c850ad7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3c850ad7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4d0769397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4d0769397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4d0769397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4d0769397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d0769397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d0769397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d0769397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4d0769397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d076939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d076939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d0769397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d0769397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4d0769397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4d0769397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d0769397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4d0769397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4d0769397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4d0769397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4d0769397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4d0769397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3c850ad7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3c850ad7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40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4d0769397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4d0769397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d0769397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4d0769397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4d0769397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4d0769397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4d0769397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4d0769397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4d0769397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4d0769397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4d0769397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4d0769397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d0769397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4d0769397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d0769397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4d0769397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4d0769397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4d0769397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4d0769397b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4d0769397b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3c850ad7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3c850ad7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4d0769397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4d0769397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4d0769397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4d0769397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4d0769397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4d0769397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d0769397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d0769397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d0769397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d0769397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53c20ba4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53c20ba4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53c20ba4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53c20ba4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38075" y="654700"/>
            <a:ext cx="73152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522400" y="256900"/>
            <a:ext cx="27276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Scale Grid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Scale Grid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cale Gri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ekly Planner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3"/>
          </p:nvPr>
        </p:nvSpPr>
        <p:spPr>
          <a:xfrm>
            <a:off x="230350" y="1077550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4"/>
          </p:nvPr>
        </p:nvSpPr>
        <p:spPr>
          <a:xfrm>
            <a:off x="230350" y="2512482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5"/>
          </p:nvPr>
        </p:nvSpPr>
        <p:spPr>
          <a:xfrm>
            <a:off x="230350" y="3961278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6"/>
          </p:nvPr>
        </p:nvSpPr>
        <p:spPr>
          <a:xfrm>
            <a:off x="230350" y="5389300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7"/>
          </p:nvPr>
        </p:nvSpPr>
        <p:spPr>
          <a:xfrm>
            <a:off x="230350" y="8273046"/>
            <a:ext cx="36549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8"/>
          </p:nvPr>
        </p:nvSpPr>
        <p:spPr>
          <a:xfrm>
            <a:off x="3885175" y="8273046"/>
            <a:ext cx="36549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9"/>
          </p:nvPr>
        </p:nvSpPr>
        <p:spPr>
          <a:xfrm>
            <a:off x="230350" y="6831175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000"/>
              <a:buNone/>
              <a:defRPr sz="3000"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d Calendar V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665550" y="1948125"/>
            <a:ext cx="6869700" cy="7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000"/>
              <a:buNone/>
              <a:defRPr sz="3000" b="1">
                <a:solidFill>
                  <a:srgbClr val="CC412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 Calendar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000"/>
              <a:buNone/>
              <a:defRPr sz="3000"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ield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/>
        </p:nvSpPr>
        <p:spPr>
          <a:xfrm>
            <a:off x="5950100" y="7772739"/>
            <a:ext cx="10173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1/24th Scale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ing Field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/>
        </p:nvSpPr>
        <p:spPr>
          <a:xfrm>
            <a:off x="5950100" y="7772739"/>
            <a:ext cx="10173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1/24th Scale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Blank">
  <p:cSld name="CUSTOM_1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12175" y="9344165"/>
            <a:ext cx="6895500" cy="2295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612175" y="9582277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2"/>
          </p:nvPr>
        </p:nvSpPr>
        <p:spPr>
          <a:xfrm>
            <a:off x="4310750" y="9582252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Cover - Black Text">
  <p:cSld name="CUSTOM_10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896"/>
            <a:ext cx="7772399" cy="1005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Cover - White Text">
  <p:cSld name="CUSTOM_10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96"/>
            <a:ext cx="7772399" cy="1005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t Grid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CUSTOM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0" y="4057953"/>
            <a:ext cx="7772400" cy="194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oller Map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subTitle" idx="1"/>
          </p:nvPr>
        </p:nvSpPr>
        <p:spPr>
          <a:xfrm>
            <a:off x="210025" y="10924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2"/>
          </p:nvPr>
        </p:nvSpPr>
        <p:spPr>
          <a:xfrm>
            <a:off x="210025" y="224725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ubTitle" idx="3"/>
          </p:nvPr>
        </p:nvSpPr>
        <p:spPr>
          <a:xfrm>
            <a:off x="210025" y="332082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4"/>
          </p:nvPr>
        </p:nvSpPr>
        <p:spPr>
          <a:xfrm>
            <a:off x="210025" y="44215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ubTitle" idx="5"/>
          </p:nvPr>
        </p:nvSpPr>
        <p:spPr>
          <a:xfrm>
            <a:off x="210025" y="54612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6"/>
          </p:nvPr>
        </p:nvSpPr>
        <p:spPr>
          <a:xfrm>
            <a:off x="210025" y="65280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7"/>
          </p:nvPr>
        </p:nvSpPr>
        <p:spPr>
          <a:xfrm>
            <a:off x="210025" y="75948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8"/>
          </p:nvPr>
        </p:nvSpPr>
        <p:spPr>
          <a:xfrm>
            <a:off x="210025" y="86616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9"/>
          </p:nvPr>
        </p:nvSpPr>
        <p:spPr>
          <a:xfrm>
            <a:off x="6096050" y="10924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13"/>
          </p:nvPr>
        </p:nvSpPr>
        <p:spPr>
          <a:xfrm>
            <a:off x="6096050" y="224725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4"/>
          </p:nvPr>
        </p:nvSpPr>
        <p:spPr>
          <a:xfrm>
            <a:off x="6096050" y="332082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15"/>
          </p:nvPr>
        </p:nvSpPr>
        <p:spPr>
          <a:xfrm>
            <a:off x="6096050" y="44215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6"/>
          </p:nvPr>
        </p:nvSpPr>
        <p:spPr>
          <a:xfrm>
            <a:off x="6096050" y="54612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7"/>
          </p:nvPr>
        </p:nvSpPr>
        <p:spPr>
          <a:xfrm>
            <a:off x="6096050" y="65280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8"/>
          </p:nvPr>
        </p:nvSpPr>
        <p:spPr>
          <a:xfrm>
            <a:off x="6096050" y="75948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9"/>
          </p:nvPr>
        </p:nvSpPr>
        <p:spPr>
          <a:xfrm>
            <a:off x="6096050" y="86616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20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21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2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in Map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10025" y="6097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2"/>
          </p:nvPr>
        </p:nvSpPr>
        <p:spPr>
          <a:xfrm>
            <a:off x="210025" y="107375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3"/>
          </p:nvPr>
        </p:nvSpPr>
        <p:spPr>
          <a:xfrm>
            <a:off x="210025" y="153774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4"/>
          </p:nvPr>
        </p:nvSpPr>
        <p:spPr>
          <a:xfrm>
            <a:off x="210025" y="20017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5"/>
          </p:nvPr>
        </p:nvSpPr>
        <p:spPr>
          <a:xfrm>
            <a:off x="210025" y="24656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6"/>
          </p:nvPr>
        </p:nvSpPr>
        <p:spPr>
          <a:xfrm>
            <a:off x="210025" y="292966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7"/>
          </p:nvPr>
        </p:nvSpPr>
        <p:spPr>
          <a:xfrm>
            <a:off x="210025" y="339364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8"/>
          </p:nvPr>
        </p:nvSpPr>
        <p:spPr>
          <a:xfrm>
            <a:off x="210025" y="38576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9"/>
          </p:nvPr>
        </p:nvSpPr>
        <p:spPr>
          <a:xfrm>
            <a:off x="210025" y="43215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3"/>
          </p:nvPr>
        </p:nvSpPr>
        <p:spPr>
          <a:xfrm>
            <a:off x="210025" y="478556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4"/>
          </p:nvPr>
        </p:nvSpPr>
        <p:spPr>
          <a:xfrm>
            <a:off x="210025" y="57135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5"/>
          </p:nvPr>
        </p:nvSpPr>
        <p:spPr>
          <a:xfrm>
            <a:off x="6099450" y="5962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6"/>
          </p:nvPr>
        </p:nvSpPr>
        <p:spPr>
          <a:xfrm>
            <a:off x="6099450" y="10602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7"/>
          </p:nvPr>
        </p:nvSpPr>
        <p:spPr>
          <a:xfrm>
            <a:off x="6099450" y="152419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8"/>
          </p:nvPr>
        </p:nvSpPr>
        <p:spPr>
          <a:xfrm>
            <a:off x="6099450" y="198817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9"/>
          </p:nvPr>
        </p:nvSpPr>
        <p:spPr>
          <a:xfrm>
            <a:off x="6099450" y="24521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20"/>
          </p:nvPr>
        </p:nvSpPr>
        <p:spPr>
          <a:xfrm>
            <a:off x="6099450" y="29161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21"/>
          </p:nvPr>
        </p:nvSpPr>
        <p:spPr>
          <a:xfrm>
            <a:off x="6099450" y="338009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22"/>
          </p:nvPr>
        </p:nvSpPr>
        <p:spPr>
          <a:xfrm>
            <a:off x="6099450" y="384407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23"/>
          </p:nvPr>
        </p:nvSpPr>
        <p:spPr>
          <a:xfrm>
            <a:off x="6099450" y="43080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24"/>
          </p:nvPr>
        </p:nvSpPr>
        <p:spPr>
          <a:xfrm>
            <a:off x="6099450" y="47720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25"/>
          </p:nvPr>
        </p:nvSpPr>
        <p:spPr>
          <a:xfrm>
            <a:off x="6099450" y="568642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26"/>
          </p:nvPr>
        </p:nvSpPr>
        <p:spPr>
          <a:xfrm>
            <a:off x="6099450" y="6150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27"/>
          </p:nvPr>
        </p:nvSpPr>
        <p:spPr>
          <a:xfrm>
            <a:off x="6099450" y="661437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28"/>
          </p:nvPr>
        </p:nvSpPr>
        <p:spPr>
          <a:xfrm>
            <a:off x="6099450" y="707834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29"/>
          </p:nvPr>
        </p:nvSpPr>
        <p:spPr>
          <a:xfrm>
            <a:off x="6099450" y="754232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30"/>
          </p:nvPr>
        </p:nvSpPr>
        <p:spPr>
          <a:xfrm>
            <a:off x="6099450" y="7972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31"/>
          </p:nvPr>
        </p:nvSpPr>
        <p:spPr>
          <a:xfrm>
            <a:off x="6099450" y="8436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32"/>
          </p:nvPr>
        </p:nvSpPr>
        <p:spPr>
          <a:xfrm>
            <a:off x="6099450" y="8900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33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34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35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d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4"/>
          </p:nvPr>
        </p:nvSpPr>
        <p:spPr>
          <a:xfrm>
            <a:off x="214950" y="235900"/>
            <a:ext cx="7331700" cy="913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vex.com" TargetMode="External"/><Relationship Id="rId13" Type="http://schemas.openxmlformats.org/officeDocument/2006/relationships/hyperlink" Target="http://mentors.vex.com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kb.roboticseducation.org/hc/en-us/articles/4461349729047" TargetMode="External"/><Relationship Id="rId12" Type="http://schemas.openxmlformats.org/officeDocument/2006/relationships/hyperlink" Target="http://students.vex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oding.vex.com" TargetMode="External"/><Relationship Id="rId11" Type="http://schemas.openxmlformats.org/officeDocument/2006/relationships/hyperlink" Target="mailto:notebooks@vex.com" TargetMode="External"/><Relationship Id="rId5" Type="http://schemas.openxmlformats.org/officeDocument/2006/relationships/hyperlink" Target="http://notebooking.vex.com" TargetMode="External"/><Relationship Id="rId15" Type="http://schemas.openxmlformats.org/officeDocument/2006/relationships/hyperlink" Target="http://library.vex.com" TargetMode="External"/><Relationship Id="rId10" Type="http://schemas.openxmlformats.org/officeDocument/2006/relationships/hyperlink" Target="https://www.roboticseducation.org/teams/vex-robotics-competition/" TargetMode="External"/><Relationship Id="rId4" Type="http://schemas.openxmlformats.org/officeDocument/2006/relationships/hyperlink" Target="http://engineering.vex.com" TargetMode="External"/><Relationship Id="rId9" Type="http://schemas.openxmlformats.org/officeDocument/2006/relationships/hyperlink" Target="http://roboticseducation.org" TargetMode="External"/><Relationship Id="rId14" Type="http://schemas.openxmlformats.org/officeDocument/2006/relationships/hyperlink" Target="https://docs.google.com/document/u/0/d/1mFrhRoga-YyNwniFTb7fr12yqKptFdMtSair4D-TQJ8/edi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Changelog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Christine 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06/12/2023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238075" y="476125"/>
            <a:ext cx="7320600" cy="890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Changelog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V2.1   Date 6.12.23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Added new calendar and planner layouts starting on slide 21. These are </a:t>
            </a:r>
            <a:r>
              <a:rPr lang="en" i="1"/>
              <a:t>not</a:t>
            </a:r>
            <a:r>
              <a:rPr lang="en"/>
              <a:t> in the “layouts” dropdown, so if you delete one by mistake you will need to copy it from the template again. This keeps the layout options from getting too crowded.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Added more customizable front covers. There is an option with black text for lighter colors and an option with white text for darker colors. 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Moved extra controller map and brain map assets to parts library document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Changed the divider page to be customizable.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V2.0   Date 5.15.23 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Added new template pages for controller map &amp; brain map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Updated field map to 2023-2024 “Over Under” Game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Added second title page template for additional customizability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2526775" y="5207550"/>
            <a:ext cx="2743200" cy="27432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dist="47625" dir="276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SemiBold"/>
                <a:ea typeface="Roboto Mono SemiBold"/>
                <a:cs typeface="Roboto Mono SemiBold"/>
                <a:sym typeface="Roboto Mono SemiBold"/>
              </a:rPr>
              <a:t>You can delete this page from your Team’s notebook!</a:t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4"/>
          </p:nvPr>
        </p:nvSpPr>
        <p:spPr>
          <a:xfrm>
            <a:off x="214950" y="235900"/>
            <a:ext cx="7331700" cy="913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0" y="4057953"/>
            <a:ext cx="7772400" cy="194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7731" y="222571"/>
            <a:ext cx="457200" cy="914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31" y="-228932"/>
            <a:ext cx="9144003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743" y="226165"/>
            <a:ext cx="240030" cy="800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72" y="-10293"/>
            <a:ext cx="8000998" cy="23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0" y="228026"/>
            <a:ext cx="174934" cy="53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15" y="53096"/>
            <a:ext cx="5340099" cy="17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subTitle" idx="1"/>
          </p:nvPr>
        </p:nvSpPr>
        <p:spPr>
          <a:xfrm>
            <a:off x="210025" y="6097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</a:t>
            </a:r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subTitle" idx="2"/>
          </p:nvPr>
        </p:nvSpPr>
        <p:spPr>
          <a:xfrm>
            <a:off x="210025" y="107375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3"/>
          </p:nvPr>
        </p:nvSpPr>
        <p:spPr>
          <a:xfrm>
            <a:off x="210025" y="153774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4"/>
          </p:nvPr>
        </p:nvSpPr>
        <p:spPr>
          <a:xfrm>
            <a:off x="210025" y="20017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subTitle" idx="5"/>
          </p:nvPr>
        </p:nvSpPr>
        <p:spPr>
          <a:xfrm>
            <a:off x="210025" y="24656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6"/>
          </p:nvPr>
        </p:nvSpPr>
        <p:spPr>
          <a:xfrm>
            <a:off x="210025" y="292966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7"/>
          </p:nvPr>
        </p:nvSpPr>
        <p:spPr>
          <a:xfrm>
            <a:off x="210025" y="339364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8"/>
          </p:nvPr>
        </p:nvSpPr>
        <p:spPr>
          <a:xfrm>
            <a:off x="210025" y="38576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9"/>
          </p:nvPr>
        </p:nvSpPr>
        <p:spPr>
          <a:xfrm>
            <a:off x="210025" y="4321592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13"/>
          </p:nvPr>
        </p:nvSpPr>
        <p:spPr>
          <a:xfrm>
            <a:off x="210025" y="478556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14"/>
          </p:nvPr>
        </p:nvSpPr>
        <p:spPr>
          <a:xfrm>
            <a:off x="210025" y="5713517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5"/>
          </p:nvPr>
        </p:nvSpPr>
        <p:spPr>
          <a:xfrm>
            <a:off x="6099450" y="5962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</a:t>
            </a:r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6"/>
          </p:nvPr>
        </p:nvSpPr>
        <p:spPr>
          <a:xfrm>
            <a:off x="6099450" y="10602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17"/>
          </p:nvPr>
        </p:nvSpPr>
        <p:spPr>
          <a:xfrm>
            <a:off x="6099450" y="152419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18"/>
          </p:nvPr>
        </p:nvSpPr>
        <p:spPr>
          <a:xfrm>
            <a:off x="6099450" y="198817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19"/>
          </p:nvPr>
        </p:nvSpPr>
        <p:spPr>
          <a:xfrm>
            <a:off x="6099450" y="24521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20"/>
          </p:nvPr>
        </p:nvSpPr>
        <p:spPr>
          <a:xfrm>
            <a:off x="6099450" y="29161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21"/>
          </p:nvPr>
        </p:nvSpPr>
        <p:spPr>
          <a:xfrm>
            <a:off x="6099450" y="338009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22"/>
          </p:nvPr>
        </p:nvSpPr>
        <p:spPr>
          <a:xfrm>
            <a:off x="6099450" y="384407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subTitle" idx="23"/>
          </p:nvPr>
        </p:nvSpPr>
        <p:spPr>
          <a:xfrm>
            <a:off x="6099450" y="430804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24"/>
          </p:nvPr>
        </p:nvSpPr>
        <p:spPr>
          <a:xfrm>
            <a:off x="6099450" y="477202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25"/>
          </p:nvPr>
        </p:nvSpPr>
        <p:spPr>
          <a:xfrm>
            <a:off x="6099450" y="568642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subTitle" idx="26"/>
          </p:nvPr>
        </p:nvSpPr>
        <p:spPr>
          <a:xfrm>
            <a:off x="6099450" y="6150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27"/>
          </p:nvPr>
        </p:nvSpPr>
        <p:spPr>
          <a:xfrm>
            <a:off x="6099450" y="661437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subTitle" idx="28"/>
          </p:nvPr>
        </p:nvSpPr>
        <p:spPr>
          <a:xfrm>
            <a:off x="6099450" y="707834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29"/>
          </p:nvPr>
        </p:nvSpPr>
        <p:spPr>
          <a:xfrm>
            <a:off x="6099450" y="7542323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30"/>
          </p:nvPr>
        </p:nvSpPr>
        <p:spPr>
          <a:xfrm>
            <a:off x="6099450" y="7972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31"/>
          </p:nvPr>
        </p:nvSpPr>
        <p:spPr>
          <a:xfrm>
            <a:off x="6099450" y="8436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32"/>
          </p:nvPr>
        </p:nvSpPr>
        <p:spPr>
          <a:xfrm>
            <a:off x="6099450" y="8900398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PORT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33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34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35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>
            <a:spLocks noGrp="1"/>
          </p:cNvSpPr>
          <p:nvPr>
            <p:ph type="subTitle" idx="1"/>
          </p:nvPr>
        </p:nvSpPr>
        <p:spPr>
          <a:xfrm>
            <a:off x="210025" y="10924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BUMPER</a:t>
            </a:r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2"/>
          </p:nvPr>
        </p:nvSpPr>
        <p:spPr>
          <a:xfrm>
            <a:off x="210025" y="224725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BUMPER</a:t>
            </a:r>
            <a:endParaRPr/>
          </a:p>
        </p:txBody>
      </p:sp>
      <p:sp>
        <p:nvSpPr>
          <p:cNvPr id="323" name="Google Shape;323;p36"/>
          <p:cNvSpPr txBox="1">
            <a:spLocks noGrp="1"/>
          </p:cNvSpPr>
          <p:nvPr>
            <p:ph type="subTitle" idx="3"/>
          </p:nvPr>
        </p:nvSpPr>
        <p:spPr>
          <a:xfrm>
            <a:off x="210025" y="332082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</a:t>
            </a:r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subTitle" idx="4"/>
          </p:nvPr>
        </p:nvSpPr>
        <p:spPr>
          <a:xfrm>
            <a:off x="210025" y="44215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</a:t>
            </a:r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5"/>
          </p:nvPr>
        </p:nvSpPr>
        <p:spPr>
          <a:xfrm>
            <a:off x="210025" y="54612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subTitle" idx="6"/>
          </p:nvPr>
        </p:nvSpPr>
        <p:spPr>
          <a:xfrm>
            <a:off x="210025" y="65280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subTitle" idx="7"/>
          </p:nvPr>
        </p:nvSpPr>
        <p:spPr>
          <a:xfrm>
            <a:off x="210025" y="75948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8"/>
          </p:nvPr>
        </p:nvSpPr>
        <p:spPr>
          <a:xfrm>
            <a:off x="210025" y="86616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/>
          </a:p>
        </p:txBody>
      </p:sp>
      <p:sp>
        <p:nvSpPr>
          <p:cNvPr id="329" name="Google Shape;329;p36"/>
          <p:cNvSpPr txBox="1">
            <a:spLocks noGrp="1"/>
          </p:cNvSpPr>
          <p:nvPr>
            <p:ph type="subTitle" idx="9"/>
          </p:nvPr>
        </p:nvSpPr>
        <p:spPr>
          <a:xfrm>
            <a:off x="6096050" y="10924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BUMPER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3"/>
          </p:nvPr>
        </p:nvSpPr>
        <p:spPr>
          <a:xfrm>
            <a:off x="6096050" y="224725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BUMPER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ubTitle" idx="14"/>
          </p:nvPr>
        </p:nvSpPr>
        <p:spPr>
          <a:xfrm>
            <a:off x="6096050" y="3320825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STICK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subTitle" idx="15"/>
          </p:nvPr>
        </p:nvSpPr>
        <p:spPr>
          <a:xfrm>
            <a:off x="6096050" y="44215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STICK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6"/>
          </p:nvPr>
        </p:nvSpPr>
        <p:spPr>
          <a:xfrm>
            <a:off x="6096050" y="54612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subTitle" idx="17"/>
          </p:nvPr>
        </p:nvSpPr>
        <p:spPr>
          <a:xfrm>
            <a:off x="6096050" y="65280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18"/>
          </p:nvPr>
        </p:nvSpPr>
        <p:spPr>
          <a:xfrm>
            <a:off x="6096050" y="75948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subTitle" idx="19"/>
          </p:nvPr>
        </p:nvSpPr>
        <p:spPr>
          <a:xfrm>
            <a:off x="6096050" y="8661600"/>
            <a:ext cx="1436100" cy="3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BUTTON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subTitle" idx="20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subTitle" idx="21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2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subTitle" idx="4294967295"/>
          </p:nvPr>
        </p:nvSpPr>
        <p:spPr>
          <a:xfrm>
            <a:off x="1113825" y="5228475"/>
            <a:ext cx="665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4294967295"/>
          </p:nvPr>
        </p:nvSpPr>
        <p:spPr>
          <a:xfrm>
            <a:off x="4725366" y="6419350"/>
            <a:ext cx="686400" cy="22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4294967295"/>
          </p:nvPr>
        </p:nvSpPr>
        <p:spPr>
          <a:xfrm>
            <a:off x="5730650" y="6419350"/>
            <a:ext cx="9099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1118400" y="3629825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3"/>
          </p:nvPr>
        </p:nvSpPr>
        <p:spPr>
          <a:xfrm>
            <a:off x="1113825" y="5917525"/>
            <a:ext cx="6658500" cy="23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2905426" y="64193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113825" y="6419350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6499425" y="6894925"/>
            <a:ext cx="1272900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 Date 6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1965150" y="268920"/>
            <a:ext cx="3842100" cy="13161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This is the basic notebook cover page.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subTitle" idx="2"/>
          </p:nvPr>
        </p:nvSpPr>
        <p:spPr>
          <a:xfrm>
            <a:off x="4349575" y="9618500"/>
            <a:ext cx="25167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subTitle" idx="3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461" y="582237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823" y="508972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461" y="472230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831" y="472229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461" y="398962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991" y="508691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270" y="743087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36" y="7430884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434" y="490319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284" y="490319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509" y="2397154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175" y="23971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84225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60250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29057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905082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70715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46740" y="127955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86182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62207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31014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907039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72672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48697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733151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91847" y="9992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80569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56594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25401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901426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67059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43084" y="718946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951" y="854421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147" y="8544204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541" y="854421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737" y="8544204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091" y="8544210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87" y="8544204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669" y="88230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865" y="88230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259" y="88230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455" y="88230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809" y="88230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05" y="88230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669" y="91017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865" y="91017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259" y="91017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455" y="91017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809" y="9101735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05" y="91017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155" y="88230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045" y="8823029"/>
            <a:ext cx="248775" cy="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221891" y="1764571"/>
            <a:ext cx="252425" cy="2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281841" y="1764571"/>
            <a:ext cx="252425" cy="2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891" y="8047443"/>
            <a:ext cx="252425" cy="24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460" y="8047443"/>
            <a:ext cx="252425" cy="24779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/>
        </p:nvSpPr>
        <p:spPr>
          <a:xfrm>
            <a:off x="197375" y="182446"/>
            <a:ext cx="1880400" cy="17952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dist="47625" dir="276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The game objects on this page are moveable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22" name="Google Shape;422;p39"/>
          <p:cNvSpPr/>
          <p:nvPr/>
        </p:nvSpPr>
        <p:spPr>
          <a:xfrm rot="2007359">
            <a:off x="297481" y="4451377"/>
            <a:ext cx="1242345" cy="3531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9"/>
          <p:cNvSpPr/>
          <p:nvPr/>
        </p:nvSpPr>
        <p:spPr>
          <a:xfrm>
            <a:off x="-1102325" y="3704125"/>
            <a:ext cx="1837500" cy="1692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These tri-balls are underneath the bar. They are placed on top on this slide so they be can moved.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/>
          <p:nvPr/>
        </p:nvSpPr>
        <p:spPr>
          <a:xfrm>
            <a:off x="3873900" y="8477925"/>
            <a:ext cx="32556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2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2"/>
          <p:cNvSpPr txBox="1">
            <a:spLocks noGrp="1"/>
          </p:cNvSpPr>
          <p:nvPr>
            <p:ph type="body" idx="3"/>
          </p:nvPr>
        </p:nvSpPr>
        <p:spPr>
          <a:xfrm>
            <a:off x="230350" y="1077550"/>
            <a:ext cx="7316100" cy="1212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body" idx="4"/>
          </p:nvPr>
        </p:nvSpPr>
        <p:spPr>
          <a:xfrm>
            <a:off x="230350" y="2512482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1" name="Google Shape;441;p42"/>
          <p:cNvSpPr txBox="1">
            <a:spLocks noGrp="1"/>
          </p:cNvSpPr>
          <p:nvPr>
            <p:ph type="body" idx="5"/>
          </p:nvPr>
        </p:nvSpPr>
        <p:spPr>
          <a:xfrm>
            <a:off x="230350" y="3961278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2" name="Google Shape;442;p42"/>
          <p:cNvSpPr txBox="1">
            <a:spLocks noGrp="1"/>
          </p:cNvSpPr>
          <p:nvPr>
            <p:ph type="body" idx="6"/>
          </p:nvPr>
        </p:nvSpPr>
        <p:spPr>
          <a:xfrm>
            <a:off x="230350" y="5389300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3" name="Google Shape;443;p42"/>
          <p:cNvSpPr txBox="1">
            <a:spLocks noGrp="1"/>
          </p:cNvSpPr>
          <p:nvPr>
            <p:ph type="body" idx="7"/>
          </p:nvPr>
        </p:nvSpPr>
        <p:spPr>
          <a:xfrm>
            <a:off x="230350" y="8273046"/>
            <a:ext cx="36549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4" name="Google Shape;444;p42"/>
          <p:cNvSpPr txBox="1">
            <a:spLocks noGrp="1"/>
          </p:cNvSpPr>
          <p:nvPr>
            <p:ph type="body" idx="8"/>
          </p:nvPr>
        </p:nvSpPr>
        <p:spPr>
          <a:xfrm>
            <a:off x="3885175" y="8273046"/>
            <a:ext cx="36549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5" name="Google Shape;445;p42"/>
          <p:cNvSpPr txBox="1">
            <a:spLocks noGrp="1"/>
          </p:cNvSpPr>
          <p:nvPr>
            <p:ph type="body" idx="9"/>
          </p:nvPr>
        </p:nvSpPr>
        <p:spPr>
          <a:xfrm>
            <a:off x="230350" y="6831175"/>
            <a:ext cx="7316100" cy="12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4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of: MM/DD/YYYY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3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3" name="Google Shape;453;p43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54" name="Google Shape;454;p43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4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61" name="Google Shape;461;p44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5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69" name="Google Shape;469;p45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70" name="Google Shape;470;p45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2023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6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6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77" name="Google Shape;477;p46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78" name="Google Shape;478;p46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2023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7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85" name="Google Shape;485;p47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86" name="Google Shape;486;p47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2023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subTitle" idx="4294967295"/>
          </p:nvPr>
        </p:nvSpPr>
        <p:spPr>
          <a:xfrm>
            <a:off x="1113825" y="6697129"/>
            <a:ext cx="665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4294967295"/>
          </p:nvPr>
        </p:nvSpPr>
        <p:spPr>
          <a:xfrm>
            <a:off x="4725366" y="7811804"/>
            <a:ext cx="686400" cy="22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730650" y="7811803"/>
            <a:ext cx="9099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1118400" y="5257830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1113825" y="7309979"/>
            <a:ext cx="6658500" cy="23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2905426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1113825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1119175" y="2252375"/>
            <a:ext cx="6429900" cy="305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 is an alternate front page.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Place a team photo or other information here.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6499425" y="8243475"/>
            <a:ext cx="1272900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 Date 6.12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8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93" name="Google Shape;493;p48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494" name="Google Shape;494;p48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2023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9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01" name="Google Shape;501;p49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02" name="Google Shape;502;p49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2023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0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0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09" name="Google Shape;509;p50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10" name="Google Shape;510;p50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2023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1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1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17" name="Google Shape;517;p51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18" name="Google Shape;518;p51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2023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2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25" name="Google Shape;525;p52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26" name="Google Shape;526;p52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2024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33" name="Google Shape;533;p53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34" name="Google Shape;534;p53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2024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4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41" name="Google Shape;541;p54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42" name="Google Shape;542;p54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2024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5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49" name="Google Shape;549;p55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50" name="Google Shape;550;p55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6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57" name="Google Shape;557;p56"/>
          <p:cNvGraphicFramePr/>
          <p:nvPr/>
        </p:nvGraphicFramePr>
        <p:xfrm>
          <a:off x="778125" y="6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67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8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  <p:sp>
        <p:nvSpPr>
          <p:cNvPr id="558" name="Google Shape;558;p56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7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65" name="Google Shape;565;p57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66" name="Google Shape;566;p57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subTitle" idx="4294967295"/>
          </p:nvPr>
        </p:nvSpPr>
        <p:spPr>
          <a:xfrm>
            <a:off x="1113825" y="6697129"/>
            <a:ext cx="665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500" b="1" dirty="0"/>
              <a:t>犀牛望月</a:t>
            </a:r>
            <a:r>
              <a:rPr lang="en-US" altLang="zh-CN" sz="2500" b="1" dirty="0"/>
              <a:t>A</a:t>
            </a:r>
            <a:r>
              <a:rPr lang="zh-CN" altLang="en-US" sz="2500" b="1" dirty="0"/>
              <a:t>队</a:t>
            </a:r>
            <a:endParaRPr sz="2500" b="1" dirty="0"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4294967295"/>
          </p:nvPr>
        </p:nvSpPr>
        <p:spPr>
          <a:xfrm>
            <a:off x="4725366" y="7811804"/>
            <a:ext cx="686400" cy="22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730650" y="7811803"/>
            <a:ext cx="9099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1118400" y="5257830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Roboto Black"/>
                <a:ea typeface="Roboto Black"/>
                <a:cs typeface="Roboto Black"/>
                <a:sym typeface="Roboto Black"/>
              </a:rPr>
              <a:t>16076A</a:t>
            </a:r>
            <a:endParaRPr sz="72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1113825" y="7309979"/>
            <a:ext cx="6658500" cy="23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上海市西南位育中学</a:t>
            </a:r>
            <a:endParaRPr dirty="0"/>
          </a:p>
        </p:txBody>
      </p:sp>
      <p:sp>
        <p:nvSpPr>
          <p:cNvPr id="173" name="Google Shape;173;p23"/>
          <p:cNvSpPr txBox="1"/>
          <p:nvPr/>
        </p:nvSpPr>
        <p:spPr>
          <a:xfrm>
            <a:off x="2905426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latin typeface="Roboto"/>
                <a:ea typeface="Roboto"/>
                <a:cs typeface="Roboto"/>
                <a:sym typeface="Roboto"/>
              </a:rPr>
              <a:t>NEVER ENDING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1113825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08/0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/0000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6499425" y="8243475"/>
            <a:ext cx="1272900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 Date 6.12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7572AA-D97A-BEC7-DAC7-27BAC0E4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715" y="2250945"/>
            <a:ext cx="1974110" cy="30337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B08862-473A-5AD5-FCE2-A8FD2C704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25" y="2250944"/>
            <a:ext cx="1516889" cy="1516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79EE53-D7CB-6361-AB10-B1E522C9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825" y="2250944"/>
            <a:ext cx="1516889" cy="1516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D51BB1-80CA-692F-25F9-1235C1675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823" y="3767832"/>
            <a:ext cx="1516889" cy="15168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421592-9D10-7B3F-FD8A-A92E1907E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824" y="3767833"/>
            <a:ext cx="1516888" cy="151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20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8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73" name="Google Shape;573;p58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4" name="Google Shape;574;p58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2023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9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59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81" name="Google Shape;581;p59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82" name="Google Shape;582;p59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2023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0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60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89" name="Google Shape;589;p60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0" name="Google Shape;590;p60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2023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1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97" name="Google Shape;597;p61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8" name="Google Shape;598;p61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2023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2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2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05" name="Google Shape;605;p62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2023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3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3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13" name="Google Shape;613;p63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4" name="Google Shape;614;p63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2023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4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4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21" name="Google Shape;621;p64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2" name="Google Shape;622;p64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2023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5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5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29" name="Google Shape;629;p65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30" name="Google Shape;630;p65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2023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6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6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37" name="Google Shape;637;p66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38" name="Google Shape;638;p66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2024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7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45" name="Google Shape;645;p67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6" name="Google Shape;646;p67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2024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subTitle" idx="4294967295"/>
          </p:nvPr>
        </p:nvSpPr>
        <p:spPr>
          <a:xfrm>
            <a:off x="1113825" y="6697129"/>
            <a:ext cx="665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500" b="1" dirty="0"/>
              <a:t>犀牛望月</a:t>
            </a:r>
            <a:r>
              <a:rPr lang="en-US" altLang="zh-CN" sz="2500" b="1" dirty="0"/>
              <a:t>B</a:t>
            </a:r>
            <a:r>
              <a:rPr lang="zh-CN" altLang="en-US" sz="2500" b="1" dirty="0"/>
              <a:t>队</a:t>
            </a:r>
            <a:endParaRPr sz="2500" b="1" dirty="0"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4294967295"/>
          </p:nvPr>
        </p:nvSpPr>
        <p:spPr>
          <a:xfrm>
            <a:off x="4725366" y="7811804"/>
            <a:ext cx="686400" cy="22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4294967295"/>
          </p:nvPr>
        </p:nvSpPr>
        <p:spPr>
          <a:xfrm>
            <a:off x="5730650" y="7811803"/>
            <a:ext cx="9099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1118400" y="5257830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Roboto Black"/>
                <a:ea typeface="Roboto Black"/>
                <a:cs typeface="Roboto Black"/>
                <a:sym typeface="Roboto Black"/>
              </a:rPr>
              <a:t>16076B</a:t>
            </a:r>
            <a:endParaRPr sz="72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1113825" y="7309979"/>
            <a:ext cx="6658500" cy="23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上海市西南位育中学</a:t>
            </a:r>
            <a:endParaRPr dirty="0"/>
          </a:p>
        </p:txBody>
      </p:sp>
      <p:sp>
        <p:nvSpPr>
          <p:cNvPr id="173" name="Google Shape;173;p23"/>
          <p:cNvSpPr txBox="1"/>
          <p:nvPr/>
        </p:nvSpPr>
        <p:spPr>
          <a:xfrm>
            <a:off x="2905426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dirty="0">
                <a:latin typeface="Roboto"/>
                <a:ea typeface="Roboto"/>
                <a:cs typeface="Roboto"/>
                <a:sym typeface="Roboto"/>
              </a:rPr>
              <a:t>NEVER ENDING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1113825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08/0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500" dirty="0">
                <a:latin typeface="Roboto"/>
                <a:ea typeface="Roboto"/>
                <a:cs typeface="Roboto"/>
                <a:sym typeface="Roboto"/>
              </a:rPr>
              <a:t>/0000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6499425" y="8243475"/>
            <a:ext cx="1272900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V2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 Date 6.12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.2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</a:t>
            </a:r>
            <a:endParaRPr sz="12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7572AA-D97A-BEC7-DAC7-27BAC0E4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715" y="2250945"/>
            <a:ext cx="1974110" cy="30337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B08862-473A-5AD5-FCE2-A8FD2C704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25" y="2250944"/>
            <a:ext cx="1516889" cy="1516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79EE53-D7CB-6361-AB10-B1E522C9B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825" y="2250944"/>
            <a:ext cx="1516889" cy="15168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D51BB1-80CA-692F-25F9-1235C1675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823" y="3767832"/>
            <a:ext cx="1516889" cy="15168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421592-9D10-7B3F-FD8A-A92E1907E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824" y="3767833"/>
            <a:ext cx="1516888" cy="151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61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8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8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53" name="Google Shape;653;p68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4" name="Google Shape;654;p68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2024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9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61" name="Google Shape;661;p69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2" name="Google Shape;662;p69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2024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"/>
          <p:cNvSpPr txBox="1">
            <a:spLocks noGrp="1"/>
          </p:cNvSpPr>
          <p:nvPr>
            <p:ph type="subTitle" idx="1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70"/>
          <p:cNvSpPr txBox="1">
            <a:spLocks noGrp="1"/>
          </p:cNvSpPr>
          <p:nvPr>
            <p:ph type="subTitle" idx="2"/>
          </p:nvPr>
        </p:nvSpPr>
        <p:spPr>
          <a:xfrm>
            <a:off x="7221650" y="9618500"/>
            <a:ext cx="4875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69" name="Google Shape;669;p70"/>
          <p:cNvGraphicFramePr/>
          <p:nvPr/>
        </p:nvGraphicFramePr>
        <p:xfrm>
          <a:off x="237100" y="8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{52E5C4B0-7675-4088-9647-82A4AFA5BF99}</a:tableStyleId>
              </a:tblPr>
              <a:tblGrid>
                <a:gridCol w="10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182875" marB="457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70" name="Google Shape;670;p70"/>
          <p:cNvSpPr txBox="1">
            <a:spLocks noGrp="1"/>
          </p:cNvSpPr>
          <p:nvPr>
            <p:ph type="title"/>
          </p:nvPr>
        </p:nvSpPr>
        <p:spPr>
          <a:xfrm>
            <a:off x="239925" y="166100"/>
            <a:ext cx="7295400" cy="4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/>
        </p:nvSpPr>
        <p:spPr>
          <a:xfrm>
            <a:off x="-2170550" y="4563725"/>
            <a:ext cx="2794500" cy="1863000"/>
          </a:xfrm>
          <a:prstGeom prst="wedgeEllipseCallout">
            <a:avLst>
              <a:gd name="adj1" fmla="val 45106"/>
              <a:gd name="adj2" fmla="val 48164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Right click me and select “Change Background” and then choose your team’s favorite color!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4294967295"/>
          </p:nvPr>
        </p:nvSpPr>
        <p:spPr>
          <a:xfrm>
            <a:off x="1113825" y="6697129"/>
            <a:ext cx="665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4294967295"/>
          </p:nvPr>
        </p:nvSpPr>
        <p:spPr>
          <a:xfrm>
            <a:off x="4725366" y="7811804"/>
            <a:ext cx="686400" cy="22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294967295"/>
          </p:nvPr>
        </p:nvSpPr>
        <p:spPr>
          <a:xfrm>
            <a:off x="5730650" y="7811803"/>
            <a:ext cx="9099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1118400" y="5257830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4294967295"/>
          </p:nvPr>
        </p:nvSpPr>
        <p:spPr>
          <a:xfrm>
            <a:off x="1113825" y="7309979"/>
            <a:ext cx="66585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2905426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113825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1119175" y="2252375"/>
            <a:ext cx="6429900" cy="305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 is an alternate front page.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Place a team photo or other information here.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6499425" y="8243475"/>
            <a:ext cx="1272900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V2.1 Date 6.12.23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/>
          <p:nvPr/>
        </p:nvSpPr>
        <p:spPr>
          <a:xfrm>
            <a:off x="-2170550" y="4563725"/>
            <a:ext cx="2794500" cy="1863000"/>
          </a:xfrm>
          <a:prstGeom prst="wedgeEllipseCallout">
            <a:avLst>
              <a:gd name="adj1" fmla="val 45106"/>
              <a:gd name="adj2" fmla="val 48164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Right click me and select “Change Background” and then choose your team’s favorite color!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1119175" y="2252375"/>
            <a:ext cx="6429900" cy="3058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 is an alternate front page.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Place a team photo or other information here.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4294967295"/>
          </p:nvPr>
        </p:nvSpPr>
        <p:spPr>
          <a:xfrm>
            <a:off x="1113825" y="6697129"/>
            <a:ext cx="6658500" cy="42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4294967295"/>
          </p:nvPr>
        </p:nvSpPr>
        <p:spPr>
          <a:xfrm>
            <a:off x="4725366" y="7811804"/>
            <a:ext cx="686400" cy="22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4294967295"/>
          </p:nvPr>
        </p:nvSpPr>
        <p:spPr>
          <a:xfrm>
            <a:off x="5730650" y="7811803"/>
            <a:ext cx="9099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1118400" y="5257830"/>
            <a:ext cx="4830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Black"/>
                <a:ea typeface="Roboto Black"/>
                <a:cs typeface="Roboto Black"/>
                <a:sym typeface="Roboto Black"/>
              </a:rPr>
              <a:t>0000</a:t>
            </a:r>
            <a:endParaRPr sz="7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4294967295"/>
          </p:nvPr>
        </p:nvSpPr>
        <p:spPr>
          <a:xfrm>
            <a:off x="1113825" y="7309979"/>
            <a:ext cx="6658500" cy="23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2905426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1113825" y="7811804"/>
            <a:ext cx="1729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00/00/0000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6499425" y="8243475"/>
            <a:ext cx="1272900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V2.1 Date 6.12.23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/>
        </p:nvSpPr>
        <p:spPr>
          <a:xfrm>
            <a:off x="232975" y="6646500"/>
            <a:ext cx="7297200" cy="29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engineering</a:t>
            </a:r>
            <a:r>
              <a:rPr lang="en" sz="15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.vex.com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notebooking</a:t>
            </a:r>
            <a:r>
              <a:rPr lang="en" sz="15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.vex.com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coding</a:t>
            </a:r>
            <a:r>
              <a:rPr lang="en" sz="15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.vex.com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Judging Rubric for Notebooks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/>
              </a:rPr>
              <a:t>vex.com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/>
              </a:rPr>
              <a:t>roboticseducation.org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0"/>
              </a:rPr>
              <a:t>VRC 2023-2024 Game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ules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ame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ideo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Send suggestions and comments about these Digital Notebooks and Digital Parts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" sz="15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1"/>
              </a:rPr>
              <a:t>notebooks@vex.com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6">
            <a:hlinkClick r:id="rId12"/>
          </p:cNvPr>
          <p:cNvSpPr/>
          <p:nvPr/>
        </p:nvSpPr>
        <p:spPr>
          <a:xfrm>
            <a:off x="679800" y="7543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>
            <a:hlinkClick r:id="rId13"/>
          </p:cNvPr>
          <p:cNvSpPr/>
          <p:nvPr/>
        </p:nvSpPr>
        <p:spPr>
          <a:xfrm>
            <a:off x="3999600" y="7543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>
            <a:hlinkClick r:id="rId14"/>
          </p:cNvPr>
          <p:cNvSpPr/>
          <p:nvPr/>
        </p:nvSpPr>
        <p:spPr>
          <a:xfrm>
            <a:off x="679800" y="30271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>
            <a:hlinkClick r:id="rId15"/>
          </p:cNvPr>
          <p:cNvSpPr/>
          <p:nvPr/>
        </p:nvSpPr>
        <p:spPr>
          <a:xfrm>
            <a:off x="3999600" y="3027175"/>
            <a:ext cx="3102000" cy="2039700"/>
          </a:xfrm>
          <a:prstGeom prst="roundRect">
            <a:avLst>
              <a:gd name="adj" fmla="val 682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3260100" y="291775"/>
            <a:ext cx="1252200" cy="2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Resources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subTitle" idx="1"/>
          </p:nvPr>
        </p:nvSpPr>
        <p:spPr>
          <a:xfrm>
            <a:off x="228600" y="649224"/>
            <a:ext cx="73152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12345	Title Title Title									Date Date Date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X V5 Robotics">
  <a:themeElements>
    <a:clrScheme name="Simple Light">
      <a:dk1>
        <a:srgbClr val="000000"/>
      </a:dk1>
      <a:lt1>
        <a:srgbClr val="FFFFFF"/>
      </a:lt1>
      <a:dk2>
        <a:srgbClr val="888B8D"/>
      </a:dk2>
      <a:lt2>
        <a:srgbClr val="D22630"/>
      </a:lt2>
      <a:accent1>
        <a:srgbClr val="EFBFBA"/>
      </a:accent1>
      <a:accent2>
        <a:srgbClr val="E77F82"/>
      </a:accent2>
      <a:accent3>
        <a:srgbClr val="DF5559"/>
      </a:accent3>
      <a:accent4>
        <a:srgbClr val="A22124"/>
      </a:accent4>
      <a:accent5>
        <a:srgbClr val="5E172F"/>
      </a:accent5>
      <a:accent6>
        <a:srgbClr val="605355"/>
      </a:accent6>
      <a:hlink>
        <a:srgbClr val="D53F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513</Words>
  <Application>Microsoft Office PowerPoint</Application>
  <PresentationFormat>自定义</PresentationFormat>
  <Paragraphs>158</Paragraphs>
  <Slides>52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Roboto</vt:lpstr>
      <vt:lpstr>Roboto Black</vt:lpstr>
      <vt:lpstr>Roboto Mono SemiBold</vt:lpstr>
      <vt:lpstr>Roboto Mono Medium</vt:lpstr>
      <vt:lpstr>Roboto Mono</vt:lpstr>
      <vt:lpstr>Roboto Medium</vt:lpstr>
      <vt:lpstr>Arial</vt:lpstr>
      <vt:lpstr>VEX V5 Robotics</vt:lpstr>
      <vt:lpstr>Changelog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Resources</vt:lpstr>
      <vt:lpstr>PowerPoint 演示文稿</vt:lpstr>
      <vt:lpstr>PowerPoint 演示文稿</vt:lpstr>
      <vt:lpstr>PowerPoint 演示文稿</vt:lpstr>
      <vt:lpstr>Section 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Week of: MM/DD/YYYY</vt:lpstr>
      <vt:lpstr>April 2023</vt:lpstr>
      <vt:lpstr>May 2023</vt:lpstr>
      <vt:lpstr>June 2023</vt:lpstr>
      <vt:lpstr>July 2023</vt:lpstr>
      <vt:lpstr>August 2023</vt:lpstr>
      <vt:lpstr>September 2023</vt:lpstr>
      <vt:lpstr>October 2023</vt:lpstr>
      <vt:lpstr>November 2023</vt:lpstr>
      <vt:lpstr>December 2023</vt:lpstr>
      <vt:lpstr>January 2024</vt:lpstr>
      <vt:lpstr>February 2024</vt:lpstr>
      <vt:lpstr>March 2024</vt:lpstr>
      <vt:lpstr>April 2024</vt:lpstr>
      <vt:lpstr>May 2024</vt:lpstr>
      <vt:lpstr>April 2023</vt:lpstr>
      <vt:lpstr>May 2023</vt:lpstr>
      <vt:lpstr>June 2023</vt:lpstr>
      <vt:lpstr>July 2023</vt:lpstr>
      <vt:lpstr>August 2023</vt:lpstr>
      <vt:lpstr>September 2023</vt:lpstr>
      <vt:lpstr>October 2023</vt:lpstr>
      <vt:lpstr>November 2023</vt:lpstr>
      <vt:lpstr>December 2023</vt:lpstr>
      <vt:lpstr>January 2024</vt:lpstr>
      <vt:lpstr>February 2024</vt:lpstr>
      <vt:lpstr>March 2024</vt:lpstr>
      <vt:lpstr>April 2024</vt:lpstr>
      <vt:lpstr>May 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Changelog</dc:title>
  <cp:lastModifiedBy>敏达</cp:lastModifiedBy>
  <cp:revision>4</cp:revision>
  <dcterms:modified xsi:type="dcterms:W3CDTF">2023-12-11T11:35:24Z</dcterms:modified>
</cp:coreProperties>
</file>